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406" r:id="rId3"/>
    <p:sldId id="407" r:id="rId4"/>
    <p:sldId id="400" r:id="rId5"/>
    <p:sldId id="401" r:id="rId6"/>
    <p:sldId id="402" r:id="rId7"/>
    <p:sldId id="403" r:id="rId8"/>
    <p:sldId id="404" r:id="rId9"/>
    <p:sldId id="405" r:id="rId10"/>
    <p:sldId id="410" r:id="rId11"/>
    <p:sldId id="409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FFFF"/>
    <a:srgbClr val="CC3300"/>
    <a:srgbClr val="FFFF66"/>
    <a:srgbClr val="660033"/>
    <a:srgbClr val="800000"/>
    <a:srgbClr val="A50021"/>
    <a:srgbClr val="A20000"/>
    <a:srgbClr val="6400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5" autoAdjust="0"/>
    <p:restoredTop sz="92401" autoAdjust="0"/>
  </p:normalViewPr>
  <p:slideViewPr>
    <p:cSldViewPr>
      <p:cViewPr>
        <p:scale>
          <a:sx n="66" d="100"/>
          <a:sy n="66" d="100"/>
        </p:scale>
        <p:origin x="-12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62A58-F854-4222-8E6F-D77B21C8C6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AAE73-8607-47A6-B3D6-D7A896519B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0CD4-F111-4A4C-A238-3578B547CEFD}" type="slidenum">
              <a:rPr lang="en-US"/>
              <a:pPr/>
              <a:t>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0CD4-F111-4A4C-A238-3578B547CEFD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5CF-9126-41F9-92C4-5A43B0C9D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90F3C-4645-4789-98EE-1819DDED8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2B69E-71AA-48FA-90FA-77FD55096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D69C6-899E-48DE-B392-3A3D5F23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3400-1E1C-4DC9-A18A-CEDD7D44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DD68-88BB-4FD6-8E5B-BFC3D1391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D890B-0D56-4AAB-B419-369294DDE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B966-B4B3-4C66-8CCB-D4647746A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30AA-B00B-4862-B9D1-15A398FB5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451E-2243-40D4-8786-FD8DC5311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57E5-397D-487C-A4F5-6415EA9AD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00000"/>
            </a:gs>
            <a:gs pos="100000">
              <a:srgbClr val="A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58952-E943-4E2A-AC5F-C3B5811DCC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248400"/>
          </a:xfrm>
        </p:spPr>
        <p:txBody>
          <a:bodyPr/>
          <a:lstStyle/>
          <a:p>
            <a:pPr algn="l">
              <a:tabLst>
                <a:tab pos="398463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PROJECT REPORT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 STADIUM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MULTIMEDIA COMPETITION SITE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" dirty="0"/>
              <a:t/>
            </a:r>
            <a:br>
              <a:rPr lang="en-US" sz="200" dirty="0"/>
            </a:b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Jack Powers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Interactive Technology &amp; Pedagogy Program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May 2011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1"/>
            <a:ext cx="784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Targets</a:t>
            </a:r>
          </a:p>
          <a:p>
            <a:pPr algn="l">
              <a:tabLst>
                <a:tab pos="465138" algn="l"/>
              </a:tabLst>
            </a:pP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j-lt"/>
              </a:rPr>
              <a:t>Media Arts </a:t>
            </a:r>
            <a:r>
              <a:rPr lang="en-US" dirty="0" smtClean="0">
                <a:latin typeface="+mj-lt"/>
              </a:rPr>
              <a:t>Teachers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Participate in a community of practice on-line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Develop critical self-reflection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Share teaching tips and tricks</a:t>
            </a: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j-lt"/>
              </a:rPr>
              <a:t>Industry Advisors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Review curricula and outcomes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Show off student work to partners and sponsors</a:t>
            </a:r>
          </a:p>
          <a:p>
            <a:pPr algn="l">
              <a:tabLst>
                <a:tab pos="465138" algn="l"/>
              </a:tabLst>
            </a:pP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j-lt"/>
              </a:rPr>
              <a:t>Students</a:t>
            </a:r>
            <a:endParaRPr lang="en-US" dirty="0" smtClean="0">
              <a:latin typeface="+mj-lt"/>
            </a:endParaRPr>
          </a:p>
          <a:p>
            <a:pPr algn="l">
              <a:tabLst>
                <a:tab pos="465138" algn="l"/>
              </a:tabLst>
            </a:pPr>
            <a:r>
              <a:rPr lang="en-US" dirty="0" smtClean="0"/>
              <a:t>	</a:t>
            </a:r>
            <a:r>
              <a:rPr lang="en-US" dirty="0" smtClean="0">
                <a:latin typeface="+mn-lt"/>
              </a:rPr>
              <a:t>Share best practices and winning strategies</a:t>
            </a: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Showcase portfolio work</a:t>
            </a:r>
          </a:p>
          <a:p>
            <a:pPr algn="l">
              <a:tabLst>
                <a:tab pos="465138" algn="l"/>
              </a:tabLst>
            </a:pP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  <a:p>
            <a:pPr algn="l">
              <a:tabLst>
                <a:tab pos="465138" algn="l"/>
              </a:tabLst>
            </a:pPr>
            <a:endParaRPr lang="en-US" dirty="0" smtClean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248400"/>
          </a:xfrm>
        </p:spPr>
        <p:txBody>
          <a:bodyPr/>
          <a:lstStyle/>
          <a:p>
            <a:pPr algn="l">
              <a:tabLst>
                <a:tab pos="398463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PROJECT REPORT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 STADIUM</a:t>
            </a: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MULTIMEDIA COMPETITION SITE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" dirty="0"/>
              <a:t/>
            </a:r>
            <a:br>
              <a:rPr lang="en-US" sz="200" dirty="0"/>
            </a:b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Jack Powers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Interactive Technology &amp; Pedagogy Program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May 2011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686800" cy="512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43000"/>
            <a:ext cx="4876800" cy="54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28800"/>
            <a:ext cx="51196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96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546" y="304800"/>
            <a:ext cx="63104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044253"/>
            <a:ext cx="6553200" cy="38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543925" cy="42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474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828800"/>
          </a:xfrm>
        </p:spPr>
        <p:txBody>
          <a:bodyPr/>
          <a:lstStyle/>
          <a:p>
            <a:r>
              <a:rPr lang="en-US" sz="4400" dirty="0" smtClean="0"/>
              <a:t>FILE FORMATS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1219200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219200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800" y="1219200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590800" y="4114800"/>
            <a:ext cx="3705225" cy="1952625"/>
            <a:chOff x="2590800" y="4343400"/>
            <a:chExt cx="3705225" cy="195262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0800" y="4343400"/>
              <a:ext cx="1571625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4343400"/>
              <a:ext cx="1571625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810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PDF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JPG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HTML Site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j-lt"/>
              </a:rPr>
              <a:t>PPT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6172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j-lt"/>
              </a:rPr>
              <a:t>MOV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, MPEG2, MPEG4,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FLV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474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089"/>
            <a:ext cx="9144000" cy="60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96" y="0"/>
            <a:ext cx="7474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PUBLISH_TITLE" val="070301 CTEgraphicseverywhere"/>
  <p:tag name="ARTICULATE_PUBLISH_PATH" val="C:\Documents and Settings\Administrator\My Documents\Powerpoint\060517PLUS"/>
  <p:tag name="ARTICULATE_LOGO" val="ddlogo.jpg"/>
  <p:tag name="ARTICULATE_PRESENTER" val="Jack Powers"/>
  <p:tag name="ARTICULATE_PRESENTER_GUID" val="320661A0ED77"/>
  <p:tag name="ARTICULATE_LMS" val="0"/>
  <p:tag name="ARTICULATE_TEMPLATE" val="Tradeshow Loop"/>
  <p:tag name="LMS_PUBLISH" val="No"/>
  <p:tag name="PLAYERLOGOHEIGHT" val="105"/>
  <p:tag name="PLAYERLOGOWIDTH" val="200"/>
  <p:tag name="LAUNCHINNEWWINDOW" val="1"/>
  <p:tag name="LASTPUBLISHED" val="C:\Documents and Settings\Administrator\My Documents\Powerpoint\060517PLUS\070301 CTEgraphicseverywhere\launcher.html"/>
  <p:tag name="ART_ENCODE_TYPE" val="0"/>
  <p:tag name="ART_ENCODE_INDEX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0000"/>
      </a:dk2>
      <a:lt2>
        <a:srgbClr val="FFFFFF"/>
      </a:lt2>
      <a:accent1>
        <a:srgbClr val="CC6600"/>
      </a:accent1>
      <a:accent2>
        <a:srgbClr val="6600FF"/>
      </a:accent2>
      <a:accent3>
        <a:srgbClr val="C0AAAA"/>
      </a:accent3>
      <a:accent4>
        <a:srgbClr val="DADADA"/>
      </a:accent4>
      <a:accent5>
        <a:srgbClr val="E2B8AA"/>
      </a:accent5>
      <a:accent6>
        <a:srgbClr val="5C00E7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3782</TotalTime>
  <Words>33</Words>
  <Application>Microsoft Office PowerPoint</Application>
  <PresentationFormat>On-screen Show (4:3)</PresentationFormat>
  <Paragraphs>35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PROJECT REPORT MEDIA STADIUM MULTIMEDIA COMPETITION SITE  Jack Powers  Interactive Technology &amp; Pedagogy Program  May 2011</vt:lpstr>
      <vt:lpstr>Slide 2</vt:lpstr>
      <vt:lpstr>Slide 3</vt:lpstr>
      <vt:lpstr>Slide 4</vt:lpstr>
      <vt:lpstr>Slide 5</vt:lpstr>
      <vt:lpstr>FILE FORMATS</vt:lpstr>
      <vt:lpstr>Slide 7</vt:lpstr>
      <vt:lpstr>Slide 8</vt:lpstr>
      <vt:lpstr>Slide 9</vt:lpstr>
      <vt:lpstr>Slide 10</vt:lpstr>
      <vt:lpstr>PROJECT REPORT MEDIA STADIUM MULTIMEDIA COMPETITION SITE  Jack Powers  Interactive Technology &amp; Pedagogy Program  May 2011</vt:lpstr>
    </vt:vector>
  </TitlesOfParts>
  <Company>IN3.ORG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Jack Powers</dc:creator>
  <cp:lastModifiedBy>Jack Powers</cp:lastModifiedBy>
  <cp:revision>150</cp:revision>
  <cp:lastPrinted>2007-11-06T01:14:43Z</cp:lastPrinted>
  <dcterms:created xsi:type="dcterms:W3CDTF">2005-02-16T02:48:22Z</dcterms:created>
  <dcterms:modified xsi:type="dcterms:W3CDTF">2011-05-10T20:57:48Z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110315 ITP MindBlow</vt:lpwstr>
  </property>
</Properties>
</file>